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5"/>
  </p:notesMasterIdLst>
  <p:handoutMasterIdLst>
    <p:handoutMasterId r:id="rId16"/>
  </p:handoutMasterIdLst>
  <p:sldIdLst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  <p188:author id="{BA05E2F6-ECD4-A8DF-86C2-3BAEE502CFCA}" name="Gabriel Moreira de Souza" initials="GS" userId="S::gabriel.moreira.pb@compasso.com.br::fa575bc1-cbeb-4cc2-91c5-030bf524446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FD945-81F0-49B6-95B0-3DAC98F0776C}" v="76" dt="2023-08-25T17:44:46.003"/>
    <p1510:client id="{27C33AAC-4933-70D9-39CB-BA9540619C9D}" v="4" dt="2023-08-25T18:14:14.752"/>
    <p1510:client id="{3AF40D0E-06A9-4BC0-8CF2-1A9BF5B682A9}" v="12" dt="2023-08-26T22:44:37.112"/>
    <p1510:client id="{4CB7D716-45B1-4050-B3E5-ADE56427505A}" v="5" dt="2023-08-25T18:20:14.536"/>
    <p1510:client id="{4CF18BE2-51B8-4794-9451-525A493EC0DB}" v="32" dt="2023-08-25T17:53:32.640"/>
    <p1510:client id="{6562D06D-555C-41B5-B747-1E6E1F9EEA13}" v="11" dt="2023-08-26T22:40:34.817"/>
    <p1510:client id="{6B6D06AB-FD16-47F8-A90B-479B9B397CE1}" v="2" dt="2023-06-29T13:10:24.571"/>
    <p1510:client id="{79DAD3F7-2E44-4648-A78C-29F2D8C65F4D}" v="7" dt="2023-08-26T21:50:36.605"/>
    <p1510:client id="{826ECB99-33BD-4308-8244-CF01CEC538FF}" v="22" dt="2023-08-26T21:46:59.559"/>
    <p1510:client id="{96EB88F2-F8C7-4903-8BCC-BE2B8B57F32A}" v="106" dt="2023-08-26T22:57:22.467"/>
    <p1510:client id="{BC1DA043-ED02-43FD-97E8-C42A23756AFA}" v="20" dt="2023-08-25T17:47:56.266"/>
    <p1510:client id="{C7AAF2BE-BAAD-4EF8-870B-FCBC885155F1}" v="4" dt="2023-08-25T17:51:12.729"/>
    <p1510:client id="{FF9672A2-E282-4111-8643-B3DD694584A0}" v="17" dt="2023-08-26T21:42:53.3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31/08/2023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31/08/2023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7221BCA-5CE7-3FAB-14CD-03F5244E8D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6001" y="3431842"/>
            <a:ext cx="4493825" cy="2695625"/>
          </a:xfrm>
        </p:spPr>
        <p:txBody>
          <a:bodyPr lIns="91440" tIns="45720" rIns="91440" bIns="45720" anchor="t"/>
          <a:lstStyle/>
          <a:p>
            <a:pPr algn="ctr"/>
            <a:r>
              <a:rPr lang="pt-BR" sz="5400" dirty="0">
                <a:latin typeface="Mulish"/>
              </a:rPr>
              <a:t>EQUIPE 6</a:t>
            </a:r>
            <a:endParaRPr lang="pt-BR" sz="5400"/>
          </a:p>
          <a:p>
            <a:pPr algn="ctr"/>
            <a:endParaRPr lang="pt-BR" sz="4000"/>
          </a:p>
          <a:p>
            <a:pPr algn="ctr"/>
            <a:r>
              <a:rPr lang="pt-BR" sz="2400" dirty="0">
                <a:latin typeface="Mulish"/>
              </a:rPr>
              <a:t>CARLOS BARBOSA</a:t>
            </a:r>
          </a:p>
          <a:p>
            <a:pPr algn="ctr"/>
            <a:r>
              <a:rPr lang="pt-BR" sz="2400" dirty="0">
                <a:latin typeface="Mulish"/>
              </a:rPr>
              <a:t>GABRIEL MOREIRA</a:t>
            </a:r>
            <a:endParaRPr lang="pt-BR" sz="240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BF717F-8ABE-0D20-9ECC-B1E6F90C9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99396"/>
            <a:ext cx="11588108" cy="1714500"/>
          </a:xfrm>
        </p:spPr>
        <p:txBody>
          <a:bodyPr lIns="91440" tIns="45720" rIns="91440" bIns="45720" anchor="t"/>
          <a:lstStyle/>
          <a:p>
            <a:pPr algn="ctr"/>
            <a:r>
              <a:rPr lang="pt-BR" sz="5400" b="0" dirty="0">
                <a:latin typeface="Mulish Black"/>
                <a:cs typeface="Arial"/>
              </a:rPr>
              <a:t>Atividade de Linux </a:t>
            </a:r>
            <a:br>
              <a:rPr lang="pt-BR" sz="5400" b="0" dirty="0">
                <a:latin typeface="Mulish Black"/>
                <a:cs typeface="Arial"/>
              </a:rPr>
            </a:br>
            <a:r>
              <a:rPr lang="pt-BR" sz="5400" b="0" dirty="0">
                <a:latin typeface="Mulish Black"/>
                <a:cs typeface="Arial"/>
              </a:rPr>
              <a:t>PB - FW - A - RG - SB - HA</a:t>
            </a:r>
            <a:endParaRPr lang="pt-BR" sz="5400" dirty="0">
              <a:latin typeface="Mulish Black"/>
              <a:cs typeface="Arial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E4B9391-5B7F-9580-79F1-01B81D07B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PÚBLICO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15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3B86A48-B299-D3D2-0F65-9CB1FF8681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2000" y="3346675"/>
            <a:ext cx="4641861" cy="3124200"/>
          </a:xfrm>
        </p:spPr>
        <p:txBody>
          <a:bodyPr lIns="91440" tIns="45720" rIns="91440" bIns="45720" anchor="t"/>
          <a:lstStyle/>
          <a:p>
            <a:pPr algn="just"/>
            <a:r>
              <a:rPr lang="pt-BR" sz="2400" dirty="0">
                <a:latin typeface="Mulish"/>
              </a:rPr>
              <a:t>O comando </a:t>
            </a:r>
            <a:r>
              <a:rPr lang="pt-BR" sz="2400" err="1">
                <a:latin typeface="Mulish"/>
              </a:rPr>
              <a:t>setenforce</a:t>
            </a:r>
            <a:r>
              <a:rPr lang="pt-BR" sz="2400" dirty="0">
                <a:latin typeface="Mulish"/>
              </a:rPr>
              <a:t> 1 coloca o </a:t>
            </a:r>
            <a:r>
              <a:rPr lang="pt-BR" sz="2400" err="1">
                <a:latin typeface="Mulish"/>
              </a:rPr>
              <a:t>SELinux</a:t>
            </a:r>
            <a:r>
              <a:rPr lang="pt-BR" sz="2400" dirty="0">
                <a:latin typeface="Mulish"/>
              </a:rPr>
              <a:t> (Security-Enhanced Linux) no modo “</a:t>
            </a:r>
            <a:r>
              <a:rPr lang="pt-BR" sz="2400" err="1">
                <a:latin typeface="Mulish"/>
              </a:rPr>
              <a:t>Enforcing</a:t>
            </a:r>
            <a:r>
              <a:rPr lang="pt-BR" sz="2400" dirty="0">
                <a:latin typeface="Mulish"/>
              </a:rPr>
              <a:t>”, o que aplica estritamente as políticas de segurança, negando assim acessos que não estejam explicitamente permitidos pelas políticas.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654D28-E84E-25FC-F881-0BF415D8E9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000" y="1096361"/>
            <a:ext cx="11092614" cy="922939"/>
          </a:xfrm>
        </p:spPr>
        <p:txBody>
          <a:bodyPr lIns="91440" tIns="45720" rIns="91440" bIns="45720" anchor="t"/>
          <a:lstStyle/>
          <a:p>
            <a:pPr algn="just"/>
            <a:r>
              <a:rPr lang="pt-BR" dirty="0">
                <a:latin typeface="Mulish Black"/>
                <a:cs typeface="Arial"/>
              </a:rPr>
              <a:t>O que faz o comando "</a:t>
            </a:r>
            <a:r>
              <a:rPr lang="pt-BR" dirty="0" err="1">
                <a:latin typeface="Mulish Black"/>
                <a:cs typeface="Arial"/>
              </a:rPr>
              <a:t>setenforce</a:t>
            </a:r>
            <a:r>
              <a:rPr lang="pt-BR" dirty="0">
                <a:latin typeface="Mulish Black"/>
                <a:cs typeface="Arial"/>
              </a:rPr>
              <a:t> 1"?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FE063D-9DC6-F879-F49C-20AA608C1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PÚBLICO</a:t>
            </a:r>
            <a:endParaRPr lang="pt-BR" dirty="0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CFADB469-5971-4BCC-C0B7-8156CF9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678" y="3746995"/>
            <a:ext cx="5887655" cy="23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3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CF545C0-019A-E6A4-9261-F4DEA094E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3682627"/>
            <a:ext cx="5419799" cy="2965701"/>
          </a:xfrm>
        </p:spPr>
        <p:txBody>
          <a:bodyPr lIns="91440" tIns="45720" rIns="91440" bIns="45720" anchor="t"/>
          <a:lstStyle/>
          <a:p>
            <a:pPr algn="just"/>
            <a:r>
              <a:rPr lang="pt-BR" sz="2400" dirty="0">
                <a:latin typeface="Mulish"/>
              </a:rPr>
              <a:t>É o arquivo /</a:t>
            </a:r>
            <a:r>
              <a:rPr lang="pt-BR" sz="2400" dirty="0" err="1">
                <a:latin typeface="Mulish"/>
              </a:rPr>
              <a:t>etc</a:t>
            </a:r>
            <a:r>
              <a:rPr lang="pt-BR" sz="2400" dirty="0">
                <a:latin typeface="Mulish"/>
              </a:rPr>
              <a:t>/</a:t>
            </a:r>
            <a:r>
              <a:rPr lang="pt-BR" sz="2400" dirty="0" err="1">
                <a:latin typeface="Mulish"/>
              </a:rPr>
              <a:t>fstab</a:t>
            </a:r>
            <a:r>
              <a:rPr lang="pt-BR" sz="2400" dirty="0">
                <a:latin typeface="Mulish"/>
              </a:rPr>
              <a:t>, que contém informações sobre os sistemas de arquivos, dispositivos e opções de montagem que são utilizados pelo sistema operacional durante a inicialização.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2BE049-52DC-876C-B83A-050BFCEA79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99396"/>
            <a:ext cx="11594246" cy="1714500"/>
          </a:xfrm>
        </p:spPr>
        <p:txBody>
          <a:bodyPr lIns="91440" tIns="45720" rIns="91440" bIns="45720" anchor="t"/>
          <a:lstStyle/>
          <a:p>
            <a:pPr algn="just"/>
            <a:r>
              <a:rPr lang="pt-BR" sz="5400" b="0" dirty="0">
                <a:latin typeface="Mulish Black"/>
                <a:cs typeface="Arial"/>
              </a:rPr>
              <a:t>Qual o arquivo usado para fazer com que os </a:t>
            </a:r>
            <a:r>
              <a:rPr lang="pt-BR" sz="5400" b="0" err="1">
                <a:latin typeface="Mulish Black"/>
                <a:cs typeface="Arial"/>
              </a:rPr>
              <a:t>filesystems</a:t>
            </a:r>
            <a:r>
              <a:rPr lang="pt-BR" sz="5400" b="0" dirty="0">
                <a:latin typeface="Mulish Black"/>
                <a:cs typeface="Arial"/>
              </a:rPr>
              <a:t> sejam montados no boot? </a:t>
            </a:r>
            <a:endParaRPr lang="pt-BR" sz="540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5F132E9-DC30-7B0D-E70A-0324EA583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PÚBLICO</a:t>
            </a:r>
            <a:endParaRPr lang="pt-BR" dirty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EAA5E57-88DA-D309-714E-D6B484C3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41" y="3679030"/>
            <a:ext cx="5714035" cy="23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1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04AAC9F-4F3A-AF80-1A55-0685EE39E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3431842"/>
            <a:ext cx="11101039" cy="2242283"/>
          </a:xfrm>
        </p:spPr>
        <p:txBody>
          <a:bodyPr lIns="91440" tIns="45720" rIns="91440" bIns="45720" anchor="t"/>
          <a:lstStyle/>
          <a:p>
            <a:pPr algn="just"/>
            <a:r>
              <a:rPr lang="pt-BR" sz="2400" dirty="0">
                <a:latin typeface="Mulish"/>
              </a:rPr>
              <a:t>É utilizado para atualizar todos os pacotes instalados no sistema para suas versões mais recentes disponíveis nos repositórios configurados. </a:t>
            </a:r>
            <a:endParaRPr lang="pt-BR" sz="2400"/>
          </a:p>
          <a:p>
            <a:pPr algn="just"/>
            <a:endParaRPr lang="pt-BR" sz="2400" dirty="0">
              <a:latin typeface="Mulish"/>
            </a:endParaRPr>
          </a:p>
          <a:p>
            <a:pPr algn="just"/>
            <a:r>
              <a:rPr lang="pt-BR" sz="2400" dirty="0">
                <a:latin typeface="Mulish"/>
              </a:rPr>
              <a:t>A opção -y é usada para confirmar automaticamente todas as solicitações de atualização sem a necessidade de intervenção do usuário.</a:t>
            </a:r>
            <a:endParaRPr lang="pt-BR" sz="240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71F0C9-3E0B-81E4-E607-CEAD2DCEB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99396"/>
            <a:ext cx="11410980" cy="1010374"/>
          </a:xfrm>
        </p:spPr>
        <p:txBody>
          <a:bodyPr lIns="91440" tIns="45720" rIns="91440" bIns="45720" anchor="t"/>
          <a:lstStyle/>
          <a:p>
            <a:pPr algn="just"/>
            <a:r>
              <a:rPr lang="pt-BR" sz="5400" b="0">
                <a:latin typeface="Mulish Black"/>
                <a:cs typeface="Arial"/>
              </a:rPr>
              <a:t>O que faz o comando "</a:t>
            </a:r>
            <a:r>
              <a:rPr lang="pt-BR" sz="5400" b="0" err="1">
                <a:latin typeface="Mulish Black"/>
                <a:cs typeface="Arial"/>
              </a:rPr>
              <a:t>yum</a:t>
            </a:r>
            <a:r>
              <a:rPr lang="pt-BR" sz="5400" b="0" dirty="0">
                <a:latin typeface="Mulish Black"/>
                <a:cs typeface="Arial"/>
              </a:rPr>
              <a:t> update –y"?</a:t>
            </a:r>
            <a:endParaRPr lang="pt-BR" sz="5400" dirty="0">
              <a:latin typeface="Mulish Black"/>
              <a:cs typeface="Arial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98FA83F-A6FC-0D00-FAF4-CCBF80A197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PÚBLICO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832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5EAD8F8-C3C9-4946-CB60-249B367FE2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3296804"/>
            <a:ext cx="4792837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400" dirty="0">
                <a:latin typeface="Mulish"/>
              </a:rPr>
              <a:t>O comando resultará numa série de respostas mostrando o tempo que levou para cada pacote ser enviado e recebido de volta.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86774A-AC1D-4507-1688-48C45F50C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99396"/>
            <a:ext cx="11073385" cy="1714500"/>
          </a:xfrm>
        </p:spPr>
        <p:txBody>
          <a:bodyPr lIns="91440" tIns="45720" rIns="91440" bIns="45720" anchor="t"/>
          <a:lstStyle/>
          <a:p>
            <a:pPr algn="just"/>
            <a:r>
              <a:rPr lang="pt-BR" sz="5400" b="0" dirty="0">
                <a:latin typeface="Mulish Black"/>
                <a:cs typeface="Arial"/>
              </a:rPr>
              <a:t>Qual o retorno do comando </a:t>
            </a:r>
            <a:endParaRPr lang="pt-BR" sz="5400" dirty="0">
              <a:latin typeface="Mulish Black"/>
              <a:cs typeface="Arial"/>
            </a:endParaRPr>
          </a:p>
          <a:p>
            <a:pPr algn="just"/>
            <a:r>
              <a:rPr lang="pt-BR" sz="5400" b="0">
                <a:latin typeface="Mulish Black"/>
                <a:cs typeface="Arial"/>
              </a:rPr>
              <a:t>"ping</a:t>
            </a:r>
            <a:r>
              <a:rPr lang="pt-BR" sz="5400" b="0" dirty="0">
                <a:latin typeface="Mulish Black"/>
                <a:cs typeface="Arial"/>
              </a:rPr>
              <a:t> www.google.com"?</a:t>
            </a:r>
            <a:endParaRPr lang="pt-BR" sz="5400">
              <a:latin typeface="Mulish Black"/>
              <a:cs typeface="Arial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DE5A5F6-26DD-B6A5-C173-451F704F36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PÚBLICO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C7B630-BD53-30C5-5418-4A5D2BF3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413" y="3299334"/>
            <a:ext cx="6157732" cy="19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7040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revision>105</cp:revision>
  <dcterms:created xsi:type="dcterms:W3CDTF">2021-09-03T17:11:19Z</dcterms:created>
  <dcterms:modified xsi:type="dcterms:W3CDTF">2023-08-31T17:22:12Z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